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CC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9101" autoAdjust="0"/>
  </p:normalViewPr>
  <p:slideViewPr>
    <p:cSldViewPr snapToGrid="0">
      <p:cViewPr varScale="1">
        <p:scale>
          <a:sx n="61" d="100"/>
          <a:sy n="61" d="100"/>
        </p:scale>
        <p:origin x="2539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1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83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96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8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58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15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91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00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68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6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68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CC9F-2AE4-4C14-B002-4E00A087E95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CA831-330E-4489-9FA7-9247029F6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34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489019"/>
              </p:ext>
            </p:extLst>
          </p:nvPr>
        </p:nvGraphicFramePr>
        <p:xfrm>
          <a:off x="133731" y="982186"/>
          <a:ext cx="6517005" cy="3069639"/>
        </p:xfrm>
        <a:graphic>
          <a:graphicData uri="http://schemas.openxmlformats.org/drawingml/2006/table">
            <a:tbl>
              <a:tblPr firstRow="1" firstCol="1" bandRow="1"/>
              <a:tblGrid>
                <a:gridCol w="1139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016">
                <a:tc gridSpan="4">
                  <a:txBody>
                    <a:bodyPr/>
                    <a:lstStyle/>
                    <a:p>
                      <a:pPr algn="l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【参加申込記入欄〔男女共同</a:t>
                      </a:r>
                      <a:r>
                        <a:rPr lang="ja-JP" sz="1200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参画セミナー</a:t>
                      </a:r>
                      <a:r>
                        <a:rPr lang="ja-JP" alt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輝け！</a:t>
                      </a:r>
                      <a:r>
                        <a:rPr lang="en-US" altLang="ja-JP" sz="1200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KOGA</a:t>
                      </a:r>
                      <a:r>
                        <a:rPr lang="ja-JP" alt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☆サミット</a:t>
                      </a:r>
                      <a:r>
                        <a:rPr lang="en-US" altLang="ja-JP" sz="1200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2017</a:t>
                      </a:r>
                      <a:r>
                        <a:rPr lang="ja-JP" sz="1200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〕</a:t>
                      </a:r>
                      <a:r>
                        <a:rPr lang="ja-JP" sz="1200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】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94">
                <a:tc>
                  <a:txBody>
                    <a:bodyPr/>
                    <a:lstStyle/>
                    <a:p>
                      <a:pPr algn="di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80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ふりがな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 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di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105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 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  <a:p>
                      <a:pPr algn="di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140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連絡先</a:t>
                      </a:r>
                      <a:endParaRPr lang="ja-JP" sz="140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75000"/>
                        </a:lnSpc>
                        <a:spcAft>
                          <a:spcPts val="600"/>
                        </a:spcAft>
                      </a:pPr>
                      <a:r>
                        <a:rPr lang="ja-JP" sz="105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　　　　　　　　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  <a:p>
                      <a:pPr algn="ctr">
                        <a:lnSpc>
                          <a:spcPct val="175000"/>
                        </a:lnSpc>
                        <a:spcAft>
                          <a:spcPts val="600"/>
                        </a:spcAft>
                      </a:pPr>
                      <a:r>
                        <a:rPr lang="ja-JP" sz="105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　　　　　　　　　　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023">
                <a:tc>
                  <a:txBody>
                    <a:bodyPr/>
                    <a:lstStyle/>
                    <a:p>
                      <a:pPr algn="di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140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氏名</a:t>
                      </a:r>
                      <a:endParaRPr lang="ja-JP" sz="140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 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94">
                <a:tc>
                  <a:txBody>
                    <a:bodyPr/>
                    <a:lstStyle/>
                    <a:p>
                      <a:pPr algn="di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80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ふりがな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 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75000"/>
                        </a:lnSpc>
                        <a:spcAft>
                          <a:spcPts val="600"/>
                        </a:spcAft>
                      </a:pPr>
                      <a:r>
                        <a:rPr lang="ja-JP" sz="1100" kern="14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※連名でのお申し込みの場合は、代表者様のご連絡先</a:t>
                      </a:r>
                      <a:r>
                        <a:rPr lang="ja-JP" sz="1100" kern="14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をご記入</a:t>
                      </a:r>
                      <a:r>
                        <a:rPr lang="ja-JP" sz="1100" kern="14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ください。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055">
                <a:tc>
                  <a:txBody>
                    <a:bodyPr/>
                    <a:lstStyle/>
                    <a:p>
                      <a:pPr algn="di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140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氏名</a:t>
                      </a:r>
                      <a:endParaRPr lang="ja-JP" sz="140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 </a:t>
                      </a:r>
                      <a:endParaRPr lang="ja-JP" sz="140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206">
                <a:tc gridSpan="4">
                  <a:txBody>
                    <a:bodyPr/>
                    <a:lstStyle/>
                    <a:p>
                      <a:pPr algn="l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1200" kern="14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【託児が必要な場合は次の欄もご記入ください】</a:t>
                      </a:r>
                      <a:endParaRPr lang="ja-JP" sz="1050" kern="14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327">
                <a:tc>
                  <a:txBody>
                    <a:bodyPr/>
                    <a:lstStyle/>
                    <a:p>
                      <a:pPr algn="di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800" b="1" kern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ふりがな</a:t>
                      </a:r>
                      <a:endParaRPr lang="ja-JP" sz="1050" kern="140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 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dist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ja-JP" sz="140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子どもの　　　　</a:t>
                      </a:r>
                      <a:r>
                        <a:rPr lang="ja-JP" sz="1400" b="1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年齢</a:t>
                      </a:r>
                      <a:endParaRPr lang="ja-JP" sz="140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 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8070">
                <a:tc>
                  <a:txBody>
                    <a:bodyPr/>
                    <a:lstStyle/>
                    <a:p>
                      <a:pPr algn="di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1400" b="1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子 ど も の </a:t>
                      </a:r>
                      <a:endParaRPr lang="en-US" altLang="ja-JP" sz="1400" b="1" kern="140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  <a:p>
                      <a:pPr algn="di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ja-JP" sz="1400" b="1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氏 </a:t>
                      </a:r>
                      <a:r>
                        <a:rPr lang="ja-JP" altLang="en-US" sz="1400" b="1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　　　</a:t>
                      </a:r>
                      <a:r>
                        <a:rPr lang="ja-JP" sz="1400" b="1" kern="14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名</a:t>
                      </a:r>
                      <a:endParaRPr lang="ja-JP" sz="140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/>
                        </a:rPr>
                        <a:t> </a:t>
                      </a:r>
                      <a:endParaRPr lang="ja-JP" sz="1050" kern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ＭＳ Ｐゴシック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33731" y="4243984"/>
            <a:ext cx="6595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+mj-ea"/>
                <a:ea typeface="+mj-ea"/>
              </a:rPr>
              <a:t>※</a:t>
            </a:r>
            <a:r>
              <a:rPr lang="ja-JP" altLang="ja-JP" sz="1400" dirty="0" smtClean="0">
                <a:latin typeface="+mj-ea"/>
                <a:ea typeface="+mj-ea"/>
              </a:rPr>
              <a:t>託児申込締切は</a:t>
            </a:r>
            <a:r>
              <a:rPr lang="en-US" altLang="ja-JP" sz="1400" dirty="0">
                <a:latin typeface="+mj-ea"/>
                <a:ea typeface="+mj-ea"/>
              </a:rPr>
              <a:t>11</a:t>
            </a:r>
            <a:r>
              <a:rPr lang="ja-JP" altLang="ja-JP" sz="1400" dirty="0" smtClean="0">
                <a:latin typeface="+mj-ea"/>
                <a:ea typeface="+mj-ea"/>
              </a:rPr>
              <a:t>月</a:t>
            </a:r>
            <a:r>
              <a:rPr lang="en-US" altLang="ja-JP" sz="1400" dirty="0">
                <a:latin typeface="+mj-ea"/>
                <a:ea typeface="+mj-ea"/>
              </a:rPr>
              <a:t>10</a:t>
            </a:r>
            <a:r>
              <a:rPr lang="ja-JP" altLang="ja-JP" sz="1400" dirty="0" smtClean="0">
                <a:latin typeface="+mj-ea"/>
                <a:ea typeface="+mj-ea"/>
              </a:rPr>
              <a:t>日</a:t>
            </a:r>
            <a:r>
              <a:rPr lang="en-US" altLang="ja-JP" sz="1400" dirty="0" smtClean="0">
                <a:latin typeface="+mj-ea"/>
                <a:ea typeface="+mj-ea"/>
              </a:rPr>
              <a:t>(</a:t>
            </a:r>
            <a:r>
              <a:rPr lang="ja-JP" altLang="en-US" sz="1400" dirty="0">
                <a:latin typeface="+mj-ea"/>
                <a:ea typeface="+mj-ea"/>
              </a:rPr>
              <a:t>金</a:t>
            </a:r>
            <a:r>
              <a:rPr lang="en-US" altLang="ja-JP" sz="1400" dirty="0" smtClean="0">
                <a:latin typeface="+mj-ea"/>
                <a:ea typeface="+mj-ea"/>
              </a:rPr>
              <a:t>)</a:t>
            </a:r>
            <a:r>
              <a:rPr lang="ja-JP" altLang="ja-JP" sz="1400" dirty="0">
                <a:latin typeface="+mj-ea"/>
                <a:ea typeface="+mj-ea"/>
              </a:rPr>
              <a:t>までです。</a:t>
            </a:r>
          </a:p>
          <a:p>
            <a:r>
              <a:rPr lang="ja-JP" altLang="ja-JP" sz="1400" dirty="0">
                <a:latin typeface="+mj-ea"/>
                <a:ea typeface="+mj-ea"/>
              </a:rPr>
              <a:t>※ご記入いただいた情報につきましては、当イベント事業案内以外に使用したり、第三者に提供することはありません</a:t>
            </a:r>
            <a:r>
              <a:rPr lang="ja-JP" altLang="ja-JP" sz="1400" dirty="0" smtClean="0">
                <a:latin typeface="+mj-ea"/>
                <a:ea typeface="+mj-ea"/>
              </a:rPr>
              <a:t>。</a:t>
            </a:r>
            <a:endParaRPr lang="en-US" altLang="ja-JP" sz="1400" dirty="0" smtClean="0">
              <a:latin typeface="+mj-ea"/>
              <a:ea typeface="+mj-ea"/>
            </a:endParaRPr>
          </a:p>
          <a:p>
            <a:endParaRPr lang="ja-JP" altLang="ja-JP" sz="1400" dirty="0">
              <a:latin typeface="+mj-ea"/>
              <a:ea typeface="+mj-ea"/>
            </a:endParaRPr>
          </a:p>
          <a:p>
            <a:r>
              <a:rPr lang="ja-JP" altLang="ja-JP" sz="1400" dirty="0" smtClean="0">
                <a:latin typeface="+mj-ea"/>
                <a:ea typeface="+mj-ea"/>
              </a:rPr>
              <a:t>■</a:t>
            </a:r>
            <a:r>
              <a:rPr lang="ja-JP" altLang="en-US" sz="1400" dirty="0" smtClean="0">
                <a:latin typeface="+mj-ea"/>
                <a:ea typeface="+mj-ea"/>
              </a:rPr>
              <a:t>お</a:t>
            </a:r>
            <a:r>
              <a:rPr lang="ja-JP" altLang="ja-JP" sz="1400" dirty="0" smtClean="0">
                <a:latin typeface="+mj-ea"/>
                <a:ea typeface="+mj-ea"/>
              </a:rPr>
              <a:t>申込み</a:t>
            </a:r>
            <a:r>
              <a:rPr lang="ja-JP" altLang="ja-JP" sz="1400" dirty="0">
                <a:latin typeface="+mj-ea"/>
                <a:ea typeface="+mj-ea"/>
              </a:rPr>
              <a:t>方法　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en-US" altLang="ja-JP" sz="1400" dirty="0" smtClean="0">
                <a:latin typeface="+mj-ea"/>
                <a:ea typeface="+mj-ea"/>
              </a:rPr>
              <a:t>    </a:t>
            </a:r>
            <a:r>
              <a:rPr lang="ja-JP" altLang="en-US" sz="1400" dirty="0" smtClean="0">
                <a:latin typeface="+mj-ea"/>
                <a:ea typeface="+mj-ea"/>
              </a:rPr>
              <a:t>電話、</a:t>
            </a:r>
            <a:r>
              <a:rPr lang="en-US" altLang="ja-JP" sz="1400" dirty="0" smtClean="0">
                <a:latin typeface="+mj-ea"/>
                <a:ea typeface="+mj-ea"/>
              </a:rPr>
              <a:t>FAX</a:t>
            </a:r>
            <a:r>
              <a:rPr lang="ja-JP" altLang="ja-JP" sz="1400" dirty="0" smtClean="0">
                <a:latin typeface="+mj-ea"/>
                <a:ea typeface="+mj-ea"/>
              </a:rPr>
              <a:t>または</a:t>
            </a:r>
            <a:r>
              <a:rPr lang="ja-JP" altLang="en-US" sz="1400" dirty="0">
                <a:latin typeface="+mj-ea"/>
                <a:ea typeface="+mj-ea"/>
              </a:rPr>
              <a:t>メール</a:t>
            </a:r>
            <a:endParaRPr lang="en-US" altLang="ja-JP" sz="1400" dirty="0" smtClean="0">
              <a:latin typeface="+mj-ea"/>
              <a:ea typeface="+mj-ea"/>
            </a:endParaRPr>
          </a:p>
          <a:p>
            <a:endParaRPr lang="ja-JP" altLang="ja-JP" sz="1400" dirty="0">
              <a:latin typeface="+mj-ea"/>
              <a:ea typeface="+mj-ea"/>
            </a:endParaRPr>
          </a:p>
          <a:p>
            <a:r>
              <a:rPr lang="ja-JP" altLang="ja-JP" sz="1400" dirty="0" smtClean="0">
                <a:latin typeface="+mj-ea"/>
                <a:ea typeface="+mj-ea"/>
              </a:rPr>
              <a:t>■</a:t>
            </a:r>
            <a:r>
              <a:rPr lang="ja-JP" altLang="en-US" sz="1400" dirty="0" smtClean="0">
                <a:latin typeface="+mj-ea"/>
                <a:ea typeface="+mj-ea"/>
              </a:rPr>
              <a:t>お</a:t>
            </a:r>
            <a:r>
              <a:rPr lang="ja-JP" altLang="ja-JP" sz="1400" dirty="0" smtClean="0">
                <a:latin typeface="+mj-ea"/>
                <a:ea typeface="+mj-ea"/>
              </a:rPr>
              <a:t>申込み</a:t>
            </a:r>
            <a:r>
              <a:rPr lang="ja-JP" altLang="ja-JP" sz="1400" dirty="0">
                <a:latin typeface="+mj-ea"/>
                <a:ea typeface="+mj-ea"/>
              </a:rPr>
              <a:t>・お問い合わせ　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en-US" altLang="ja-JP" sz="1400" dirty="0" smtClean="0">
                <a:latin typeface="+mj-ea"/>
                <a:ea typeface="+mj-ea"/>
              </a:rPr>
              <a:t>   </a:t>
            </a:r>
            <a:r>
              <a:rPr lang="ja-JP" altLang="ja-JP" sz="1400" dirty="0" smtClean="0">
                <a:latin typeface="+mj-ea"/>
                <a:ea typeface="+mj-ea"/>
              </a:rPr>
              <a:t>古賀市</a:t>
            </a:r>
            <a:r>
              <a:rPr lang="ja-JP" altLang="ja-JP" sz="1400" dirty="0">
                <a:latin typeface="+mj-ea"/>
                <a:ea typeface="+mj-ea"/>
              </a:rPr>
              <a:t>役所コミュニティ推進課　男女共同参画係</a:t>
            </a:r>
          </a:p>
          <a:p>
            <a:r>
              <a:rPr lang="en-US" altLang="ja-JP" sz="1400" dirty="0" smtClean="0">
                <a:latin typeface="+mj-ea"/>
                <a:ea typeface="+mj-ea"/>
              </a:rPr>
              <a:t>   </a:t>
            </a:r>
            <a:r>
              <a:rPr lang="ja-JP" altLang="ja-JP" sz="1400" dirty="0" smtClean="0">
                <a:latin typeface="+mj-ea"/>
                <a:ea typeface="+mj-ea"/>
              </a:rPr>
              <a:t>〒</a:t>
            </a:r>
            <a:r>
              <a:rPr lang="en-US" altLang="ja-JP" sz="1400" dirty="0">
                <a:latin typeface="+mj-ea"/>
                <a:ea typeface="+mj-ea"/>
              </a:rPr>
              <a:t>811-3192</a:t>
            </a:r>
            <a:r>
              <a:rPr lang="ja-JP" altLang="ja-JP" sz="1400" dirty="0">
                <a:latin typeface="+mj-ea"/>
                <a:ea typeface="+mj-ea"/>
              </a:rPr>
              <a:t>　古賀市駅東１丁目</a:t>
            </a:r>
            <a:r>
              <a:rPr lang="en-US" altLang="ja-JP" sz="1400" dirty="0">
                <a:latin typeface="+mj-ea"/>
                <a:ea typeface="+mj-ea"/>
              </a:rPr>
              <a:t>1-1</a:t>
            </a:r>
            <a:r>
              <a:rPr lang="ja-JP" altLang="ja-JP" sz="1400" dirty="0">
                <a:latin typeface="+mj-ea"/>
                <a:ea typeface="+mj-ea"/>
              </a:rPr>
              <a:t>　</a:t>
            </a:r>
          </a:p>
          <a:p>
            <a:r>
              <a:rPr lang="en-US" altLang="ja-JP" sz="1400" dirty="0" smtClean="0">
                <a:latin typeface="+mj-ea"/>
                <a:ea typeface="+mj-ea"/>
              </a:rPr>
              <a:t>   </a:t>
            </a:r>
            <a:r>
              <a:rPr lang="ja-JP" altLang="ja-JP" sz="1400" dirty="0" smtClean="0">
                <a:latin typeface="+mj-ea"/>
                <a:ea typeface="+mj-ea"/>
              </a:rPr>
              <a:t>電話</a:t>
            </a:r>
            <a:r>
              <a:rPr lang="ja-JP" altLang="ja-JP" sz="1400" dirty="0">
                <a:latin typeface="+mj-ea"/>
                <a:ea typeface="+mj-ea"/>
              </a:rPr>
              <a:t>：０９２</a:t>
            </a:r>
            <a:r>
              <a:rPr lang="en-US" altLang="ja-JP" sz="1400" dirty="0">
                <a:latin typeface="+mj-ea"/>
                <a:ea typeface="+mj-ea"/>
              </a:rPr>
              <a:t>-</a:t>
            </a:r>
            <a:r>
              <a:rPr lang="ja-JP" altLang="ja-JP" sz="1400" dirty="0">
                <a:latin typeface="+mj-ea"/>
                <a:ea typeface="+mj-ea"/>
              </a:rPr>
              <a:t>９４２</a:t>
            </a:r>
            <a:r>
              <a:rPr lang="en-US" altLang="ja-JP" sz="1400" dirty="0">
                <a:latin typeface="+mj-ea"/>
                <a:ea typeface="+mj-ea"/>
              </a:rPr>
              <a:t>-</a:t>
            </a:r>
            <a:r>
              <a:rPr lang="ja-JP" altLang="ja-JP" sz="1400" dirty="0">
                <a:latin typeface="+mj-ea"/>
                <a:ea typeface="+mj-ea"/>
              </a:rPr>
              <a:t>１２６０　</a:t>
            </a:r>
            <a:r>
              <a:rPr lang="en-US" altLang="ja-JP" sz="1400" dirty="0">
                <a:latin typeface="+mj-ea"/>
                <a:ea typeface="+mj-ea"/>
              </a:rPr>
              <a:t>FAX</a:t>
            </a:r>
            <a:r>
              <a:rPr lang="ja-JP" altLang="ja-JP" sz="1400" dirty="0">
                <a:latin typeface="+mj-ea"/>
                <a:ea typeface="+mj-ea"/>
              </a:rPr>
              <a:t>：０９２－９４２－１２９１</a:t>
            </a:r>
          </a:p>
          <a:p>
            <a:r>
              <a:rPr lang="ja-JP" altLang="ja-JP" sz="1400" dirty="0">
                <a:latin typeface="+mj-ea"/>
                <a:ea typeface="+mj-ea"/>
              </a:rPr>
              <a:t>　 </a:t>
            </a:r>
            <a:r>
              <a:rPr lang="en-US" altLang="ja-JP" sz="1400" dirty="0">
                <a:latin typeface="+mj-ea"/>
                <a:ea typeface="+mj-ea"/>
              </a:rPr>
              <a:t>E-mail</a:t>
            </a:r>
            <a:r>
              <a:rPr lang="ja-JP" altLang="ja-JP" sz="1400" dirty="0">
                <a:latin typeface="+mj-ea"/>
                <a:ea typeface="+mj-ea"/>
              </a:rPr>
              <a:t>：</a:t>
            </a:r>
            <a:r>
              <a:rPr lang="en-US" altLang="ja-JP" sz="1400" dirty="0">
                <a:latin typeface="+mj-ea"/>
                <a:ea typeface="+mj-ea"/>
              </a:rPr>
              <a:t>danjo@city.koga.fukuoka.jp</a:t>
            </a:r>
            <a:endParaRPr lang="ja-JP" altLang="ja-JP" sz="1400" dirty="0"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6720" y="277954"/>
            <a:ext cx="5110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FAX</a:t>
            </a:r>
            <a:r>
              <a:rPr kumimoji="1" lang="ja-JP" altLang="en-US" sz="3200" dirty="0" smtClean="0"/>
              <a:t>📠　</a:t>
            </a:r>
            <a:r>
              <a:rPr kumimoji="1" lang="ja-JP" altLang="en-US" sz="3200" b="1" dirty="0" smtClean="0"/>
              <a:t>０９２－９４２－１２９１</a:t>
            </a:r>
            <a:endParaRPr kumimoji="1" lang="ja-JP" altLang="en-US" sz="3200" b="1" dirty="0"/>
          </a:p>
        </p:txBody>
      </p:sp>
      <p:sp>
        <p:nvSpPr>
          <p:cNvPr id="7" name="上矢印 6"/>
          <p:cNvSpPr/>
          <p:nvPr/>
        </p:nvSpPr>
        <p:spPr>
          <a:xfrm>
            <a:off x="5536837" y="114994"/>
            <a:ext cx="589643" cy="747735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8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3367</TotalTime>
  <Words>105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橋口大輔</dc:creator>
  <cp:lastModifiedBy>Administrator</cp:lastModifiedBy>
  <cp:revision>200</cp:revision>
  <cp:lastPrinted>2017-09-11T03:06:46Z</cp:lastPrinted>
  <dcterms:created xsi:type="dcterms:W3CDTF">2017-05-20T23:38:38Z</dcterms:created>
  <dcterms:modified xsi:type="dcterms:W3CDTF">2017-09-26T01:17:56Z</dcterms:modified>
</cp:coreProperties>
</file>